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2022.12.10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D9C81-C862-C86A-77BC-13D3AC50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F79081E-68F2-E704-78E5-D537C9A1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1" y="0"/>
            <a:ext cx="7197634" cy="7197634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B7324D5-3003-72BD-1A08-7930E316843E}"/>
              </a:ext>
            </a:extLst>
          </p:cNvPr>
          <p:cNvSpPr txBox="1"/>
          <p:nvPr/>
        </p:nvSpPr>
        <p:spPr>
          <a:xfrm>
            <a:off x="1809344" y="933856"/>
            <a:ext cx="344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赞迪与鸟怪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4514AA0-AA24-F63A-11CF-88CA71EF145A}"/>
              </a:ext>
            </a:extLst>
          </p:cNvPr>
          <p:cNvSpPr txBox="1"/>
          <p:nvPr/>
        </p:nvSpPr>
        <p:spPr>
          <a:xfrm>
            <a:off x="1809344" y="5603133"/>
            <a:ext cx="3455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Marie-Louise Rouget Simeon van den Bergh Hannes </a:t>
            </a:r>
            <a:r>
              <a:rPr lang="en-US" altLang="zh-CN" sz="2000" dirty="0" err="1"/>
              <a:t>Esterhuyse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67CB12-B648-5AAA-5C2F-BA14EAF6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870CDA-3AB5-AEB0-1C27-CD7654B063A0}"/>
              </a:ext>
            </a:extLst>
          </p:cNvPr>
          <p:cNvSpPr txBox="1"/>
          <p:nvPr/>
        </p:nvSpPr>
        <p:spPr>
          <a:xfrm>
            <a:off x="8462833" y="3028915"/>
            <a:ext cx="484437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鸟怪来自月球的背面，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那里总是黑夜。</a:t>
            </a:r>
          </a:p>
        </p:txBody>
      </p:sp>
    </p:spTree>
    <p:extLst>
      <p:ext uri="{BB962C8B-B14F-4D97-AF65-F5344CB8AC3E}">
        <p14:creationId xmlns:p14="http://schemas.microsoft.com/office/powerpoint/2010/main" val="6068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FC20F9-AAAA-589B-6447-E2317BCC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6778E6-430D-CEF9-4821-1DEC5CD6D970}"/>
              </a:ext>
            </a:extLst>
          </p:cNvPr>
          <p:cNvSpPr txBox="1"/>
          <p:nvPr/>
        </p:nvSpPr>
        <p:spPr>
          <a:xfrm>
            <a:off x="1225686" y="2751916"/>
            <a:ext cx="484437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当赞迪睡觉时，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鸟怪会在黑暗中发光，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让赞迪不害怕。</a:t>
            </a:r>
          </a:p>
        </p:txBody>
      </p:sp>
    </p:spTree>
    <p:extLst>
      <p:ext uri="{BB962C8B-B14F-4D97-AF65-F5344CB8AC3E}">
        <p14:creationId xmlns:p14="http://schemas.microsoft.com/office/powerpoint/2010/main" val="217894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87880F-DF98-4C59-1893-B511C72B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08577B-5887-4791-424D-1F5E70DC9BD3}"/>
              </a:ext>
            </a:extLst>
          </p:cNvPr>
          <p:cNvSpPr txBox="1"/>
          <p:nvPr/>
        </p:nvSpPr>
        <p:spPr>
          <a:xfrm>
            <a:off x="7762672" y="5307011"/>
            <a:ext cx="597278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鸟怪去过很多地方，甚至到过伊丽莎白港去拜访赞迪的外婆艾德琳。</a:t>
            </a:r>
          </a:p>
        </p:txBody>
      </p:sp>
    </p:spTree>
    <p:extLst>
      <p:ext uri="{BB962C8B-B14F-4D97-AF65-F5344CB8AC3E}">
        <p14:creationId xmlns:p14="http://schemas.microsoft.com/office/powerpoint/2010/main" val="162187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FF7C1B-A5A5-D237-3E71-69573398B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FD0D22-5AF2-7472-9298-606E46EEAE4B}"/>
              </a:ext>
            </a:extLst>
          </p:cNvPr>
          <p:cNvSpPr txBox="1"/>
          <p:nvPr/>
        </p:nvSpPr>
        <p:spPr>
          <a:xfrm>
            <a:off x="836580" y="4509342"/>
            <a:ext cx="484437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外婆和鸟怪喜欢一起玩牌。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外婆喜欢耍花招。</a:t>
            </a:r>
          </a:p>
        </p:txBody>
      </p:sp>
    </p:spTree>
    <p:extLst>
      <p:ext uri="{BB962C8B-B14F-4D97-AF65-F5344CB8AC3E}">
        <p14:creationId xmlns:p14="http://schemas.microsoft.com/office/powerpoint/2010/main" val="239723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F173A-C825-69B2-5DE4-998A43517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0A9835-B2B7-77DD-DC66-85BE742569CF}"/>
              </a:ext>
            </a:extLst>
          </p:cNvPr>
          <p:cNvSpPr txBox="1"/>
          <p:nvPr/>
        </p:nvSpPr>
        <p:spPr>
          <a:xfrm>
            <a:off x="7196137" y="3306780"/>
            <a:ext cx="6084853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鸟怪旅行结束后总是带着最好的故事回来。</a:t>
            </a:r>
          </a:p>
        </p:txBody>
      </p:sp>
    </p:spTree>
    <p:extLst>
      <p:ext uri="{BB962C8B-B14F-4D97-AF65-F5344CB8AC3E}">
        <p14:creationId xmlns:p14="http://schemas.microsoft.com/office/powerpoint/2010/main" val="289578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E8431E-CD0D-2109-1DB6-2C0EACE8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0B7546-2D15-C117-6771-175888F27F16}"/>
              </a:ext>
            </a:extLst>
          </p:cNvPr>
          <p:cNvSpPr txBox="1"/>
          <p:nvPr/>
        </p:nvSpPr>
        <p:spPr>
          <a:xfrm>
            <a:off x="914401" y="2474917"/>
            <a:ext cx="484437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赞迪喜欢和她其他朋友们玩。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她们看不到鸟怪，但是她不在乎。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“快来，鸟怪！”赞迪喊道。</a:t>
            </a:r>
          </a:p>
        </p:txBody>
      </p:sp>
    </p:spTree>
    <p:extLst>
      <p:ext uri="{BB962C8B-B14F-4D97-AF65-F5344CB8AC3E}">
        <p14:creationId xmlns:p14="http://schemas.microsoft.com/office/powerpoint/2010/main" val="1440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24721D-CFBE-C729-DA23-0D132D37B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099223-1833-C486-81FE-B362E14251CD}"/>
              </a:ext>
            </a:extLst>
          </p:cNvPr>
          <p:cNvSpPr txBox="1"/>
          <p:nvPr/>
        </p:nvSpPr>
        <p:spPr>
          <a:xfrm>
            <a:off x="8190690" y="848500"/>
            <a:ext cx="484437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“因为那</a:t>
            </a:r>
            <a:r>
              <a:rPr lang="zh-CN" altLang="en-US" sz="2400" dirty="0"/>
              <a:t>就是他的</a:t>
            </a:r>
            <a:r>
              <a:rPr lang="zh-CN" altLang="en-US" sz="2400"/>
              <a:t>名字呀。”</a:t>
            </a:r>
            <a:r>
              <a:rPr lang="zh-CN" altLang="en-US" sz="2400" dirty="0"/>
              <a:t>赞迪说。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F1608C-F112-CFD4-289A-0062379906F0}"/>
              </a:ext>
            </a:extLst>
          </p:cNvPr>
          <p:cNvSpPr txBox="1"/>
          <p:nvPr/>
        </p:nvSpPr>
        <p:spPr>
          <a:xfrm>
            <a:off x="1167320" y="848500"/>
            <a:ext cx="484437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“他为什么叫鸟怪？”罗宾问道。</a:t>
            </a:r>
          </a:p>
        </p:txBody>
      </p:sp>
    </p:spTree>
    <p:extLst>
      <p:ext uri="{BB962C8B-B14F-4D97-AF65-F5344CB8AC3E}">
        <p14:creationId xmlns:p14="http://schemas.microsoft.com/office/powerpoint/2010/main" val="415628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18904F-C996-45A2-6904-A43B6B8B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EE2431-72BE-9845-C512-1652F547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1" y="0"/>
            <a:ext cx="7197634" cy="7197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265617-64B4-B3C4-ACB4-90E422891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" y="3266"/>
            <a:ext cx="7197634" cy="7197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BB870E-5CC3-774F-F2A1-EAEA32B8CF45}"/>
              </a:ext>
            </a:extLst>
          </p:cNvPr>
          <p:cNvSpPr txBox="1"/>
          <p:nvPr/>
        </p:nvSpPr>
        <p:spPr>
          <a:xfrm>
            <a:off x="9071662" y="856034"/>
            <a:ext cx="344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赞迪与鸟怪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B70406-5189-5DF9-33CA-F3C95BC420C9}"/>
              </a:ext>
            </a:extLst>
          </p:cNvPr>
          <p:cNvSpPr txBox="1"/>
          <p:nvPr/>
        </p:nvSpPr>
        <p:spPr>
          <a:xfrm>
            <a:off x="9781781" y="2081400"/>
            <a:ext cx="20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0249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0168E3-7284-827A-0EAC-1194C4D34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3C380A-FC1D-F715-E02A-0CA4293E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E7BF2C-EAD4-9E6F-43C6-94ABBF353124}"/>
              </a:ext>
            </a:extLst>
          </p:cNvPr>
          <p:cNvSpPr txBox="1"/>
          <p:nvPr/>
        </p:nvSpPr>
        <p:spPr>
          <a:xfrm>
            <a:off x="9071662" y="856034"/>
            <a:ext cx="344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赞迪与鸟怪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39298F-C2E7-7638-F32F-50788D7C4592}"/>
              </a:ext>
            </a:extLst>
          </p:cNvPr>
          <p:cNvSpPr txBox="1"/>
          <p:nvPr/>
        </p:nvSpPr>
        <p:spPr>
          <a:xfrm>
            <a:off x="9060021" y="5603133"/>
            <a:ext cx="3455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Marie-Louise Rouget Simeon van den Bergh Hannes </a:t>
            </a:r>
            <a:r>
              <a:rPr lang="en-US" altLang="zh-CN" sz="2000" dirty="0" err="1"/>
              <a:t>Esterhuyse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624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647767-3C4A-783E-8030-8571E35DD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C06434-E89A-567C-F4A3-9B85B008C6C0}"/>
              </a:ext>
            </a:extLst>
          </p:cNvPr>
          <p:cNvSpPr txBox="1"/>
          <p:nvPr/>
        </p:nvSpPr>
        <p:spPr>
          <a:xfrm>
            <a:off x="8307422" y="1921785"/>
            <a:ext cx="4844374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这是赞迪。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她有一个别人都看不见的朋友。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别人说那是她的想象，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但是对赞迪来说，鸟怪是真实的。</a:t>
            </a:r>
          </a:p>
        </p:txBody>
      </p:sp>
    </p:spTree>
    <p:extLst>
      <p:ext uri="{BB962C8B-B14F-4D97-AF65-F5344CB8AC3E}">
        <p14:creationId xmlns:p14="http://schemas.microsoft.com/office/powerpoint/2010/main" val="55549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B9F69E-1ECF-9217-AA16-4EABC6A54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873546-647B-BA95-1096-62EA7F9F1D05}"/>
              </a:ext>
            </a:extLst>
          </p:cNvPr>
          <p:cNvSpPr txBox="1"/>
          <p:nvPr/>
        </p:nvSpPr>
        <p:spPr>
          <a:xfrm>
            <a:off x="2821022" y="4693699"/>
            <a:ext cx="484437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有时候他们会制造魔法药水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让人变大变小或者跑得飞快。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E6EA6B-E580-C335-843B-D564366307E6}"/>
              </a:ext>
            </a:extLst>
          </p:cNvPr>
          <p:cNvSpPr txBox="1"/>
          <p:nvPr/>
        </p:nvSpPr>
        <p:spPr>
          <a:xfrm>
            <a:off x="6572656" y="1069595"/>
            <a:ext cx="484437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赞迪和鸟怪每天都一起玩。</a:t>
            </a:r>
          </a:p>
        </p:txBody>
      </p:sp>
    </p:spTree>
    <p:extLst>
      <p:ext uri="{BB962C8B-B14F-4D97-AF65-F5344CB8AC3E}">
        <p14:creationId xmlns:p14="http://schemas.microsoft.com/office/powerpoint/2010/main" val="128280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084AD-D713-CA60-41FD-99D1D510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471ABB-26D3-C227-6B4B-6DCFC4BBF2CE}"/>
              </a:ext>
            </a:extLst>
          </p:cNvPr>
          <p:cNvSpPr txBox="1"/>
          <p:nvPr/>
        </p:nvSpPr>
        <p:spPr>
          <a:xfrm>
            <a:off x="8501975" y="5093002"/>
            <a:ext cx="484437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/>
              <a:t>……</a:t>
            </a:r>
            <a:r>
              <a:rPr lang="zh-CN" altLang="en-US" sz="2400" dirty="0"/>
              <a:t>或者超人。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7533E3-4CCC-BF8C-7136-85FBA084186E}"/>
              </a:ext>
            </a:extLst>
          </p:cNvPr>
          <p:cNvSpPr txBox="1"/>
          <p:nvPr/>
        </p:nvSpPr>
        <p:spPr>
          <a:xfrm>
            <a:off x="1066800" y="887410"/>
            <a:ext cx="484437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有时候他们会扮作海盗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942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C34EF9-B02B-D969-42CC-D066AEF7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0F8E0B-1E8B-7F98-F582-4D1593A80F66}"/>
              </a:ext>
            </a:extLst>
          </p:cNvPr>
          <p:cNvSpPr txBox="1"/>
          <p:nvPr/>
        </p:nvSpPr>
        <p:spPr>
          <a:xfrm>
            <a:off x="8392886" y="3305914"/>
            <a:ext cx="525780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有时候他们会爬到树上看栅栏另一边。</a:t>
            </a:r>
          </a:p>
        </p:txBody>
      </p:sp>
    </p:spTree>
    <p:extLst>
      <p:ext uri="{BB962C8B-B14F-4D97-AF65-F5344CB8AC3E}">
        <p14:creationId xmlns:p14="http://schemas.microsoft.com/office/powerpoint/2010/main" val="361646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6A82BC-1932-E246-8192-143F3EF06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5C4CBF-4C61-FC50-A2DF-327D80112A72}"/>
              </a:ext>
            </a:extLst>
          </p:cNvPr>
          <p:cNvSpPr txBox="1"/>
          <p:nvPr/>
        </p:nvSpPr>
        <p:spPr>
          <a:xfrm>
            <a:off x="836579" y="3306780"/>
            <a:ext cx="546625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有时他们会在浴缸吹泡泡，像河马一样。</a:t>
            </a:r>
          </a:p>
        </p:txBody>
      </p:sp>
    </p:spTree>
    <p:extLst>
      <p:ext uri="{BB962C8B-B14F-4D97-AF65-F5344CB8AC3E}">
        <p14:creationId xmlns:p14="http://schemas.microsoft.com/office/powerpoint/2010/main" val="99604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264</Words>
  <Application>Microsoft Office PowerPoint</Application>
  <PresentationFormat>自定义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76</cp:revision>
  <dcterms:created xsi:type="dcterms:W3CDTF">2021-03-14T02:42:17Z</dcterms:created>
  <dcterms:modified xsi:type="dcterms:W3CDTF">2022-12-10T01:55:53Z</dcterms:modified>
</cp:coreProperties>
</file>